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908720"/>
            <a:ext cx="91440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11500" dirty="0" smtClean="0"/>
              <a:t>     </a:t>
            </a:r>
            <a:r>
              <a:rPr lang="ru-RU" sz="11500" b="1" dirty="0" smtClean="0"/>
              <a:t>2      3     4</a:t>
            </a:r>
          </a:p>
          <a:p>
            <a:pPr algn="l"/>
            <a:endParaRPr lang="ru-RU" sz="11500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827584" y="2276872"/>
            <a:ext cx="79208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3635896" y="2204864"/>
            <a:ext cx="79208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6156176" y="2276872"/>
            <a:ext cx="79208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339752" y="2276872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076056" y="2276872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524328" y="2276872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31640" y="2996952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1+1</a:t>
            </a:r>
            <a:endParaRPr lang="ru-RU" sz="4800" dirty="0"/>
          </a:p>
        </p:txBody>
      </p:sp>
      <p:sp>
        <p:nvSpPr>
          <p:cNvPr id="13" name="TextBox 12"/>
          <p:cNvSpPr txBox="1"/>
          <p:nvPr/>
        </p:nvSpPr>
        <p:spPr>
          <a:xfrm>
            <a:off x="3131840" y="2924944"/>
            <a:ext cx="3312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2+1</a:t>
            </a:r>
          </a:p>
          <a:p>
            <a:pPr algn="ctr"/>
            <a:r>
              <a:rPr lang="ru-RU" sz="4800" dirty="0" smtClean="0"/>
              <a:t>1+2</a:t>
            </a:r>
            <a:br>
              <a:rPr lang="ru-RU" sz="4800" dirty="0" smtClean="0"/>
            </a:br>
            <a:r>
              <a:rPr lang="ru-RU" sz="4800" dirty="0" smtClean="0"/>
              <a:t>1+1+1</a:t>
            </a:r>
            <a:endParaRPr lang="ru-RU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5831632" y="2996952"/>
            <a:ext cx="33123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2+2</a:t>
            </a:r>
          </a:p>
          <a:p>
            <a:pPr algn="ctr"/>
            <a:r>
              <a:rPr lang="ru-RU" sz="4800" dirty="0" smtClean="0"/>
              <a:t>1+3</a:t>
            </a:r>
            <a:br>
              <a:rPr lang="ru-RU" sz="4800" dirty="0" smtClean="0"/>
            </a:br>
            <a:r>
              <a:rPr lang="ru-RU" sz="4800" dirty="0" smtClean="0"/>
              <a:t>3+1</a:t>
            </a:r>
            <a:br>
              <a:rPr lang="ru-RU" sz="4800" dirty="0" smtClean="0"/>
            </a:br>
            <a:r>
              <a:rPr lang="ru-RU" sz="4800" dirty="0" smtClean="0"/>
              <a:t>1+1+1+1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860032"/>
            <a:ext cx="9147448" cy="1591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689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Карина</dc:creator>
  <cp:lastModifiedBy>JV</cp:lastModifiedBy>
  <cp:revision>2</cp:revision>
  <dcterms:created xsi:type="dcterms:W3CDTF">2016-10-29T18:23:45Z</dcterms:created>
  <dcterms:modified xsi:type="dcterms:W3CDTF">2016-11-09T16:02:28Z</dcterms:modified>
</cp:coreProperties>
</file>